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89" r:id="rId4"/>
  </p:sldMasterIdLst>
  <p:notesMasterIdLst>
    <p:notesMasterId r:id="rId16"/>
  </p:notesMasterIdLst>
  <p:handoutMasterIdLst>
    <p:handoutMasterId r:id="rId17"/>
  </p:handoutMasterIdLst>
  <p:sldIdLst>
    <p:sldId id="323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99CCFF"/>
    <a:srgbClr val="0000CC"/>
    <a:srgbClr val="FFFFFF"/>
    <a:srgbClr val="3366CC"/>
    <a:srgbClr val="990033"/>
    <a:srgbClr val="666699"/>
    <a:srgbClr val="006666"/>
    <a:srgbClr val="339966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1208" autoAdjust="0"/>
  </p:normalViewPr>
  <p:slideViewPr>
    <p:cSldViewPr>
      <p:cViewPr varScale="1">
        <p:scale>
          <a:sx n="75" d="100"/>
          <a:sy n="75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3F7C-89DD-4C1D-B23F-BC8D0BD31796}" type="datetimeFigureOut">
              <a:rPr lang="en-US" smtClean="0"/>
              <a:t>14/Jun/2022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C1270-B70C-43B4-8B50-08143D3BE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B10A67-988E-4FFB-A21B-15FFDFFD515C}" type="datetimeFigureOut">
              <a:rPr lang="en-US" smtClean="0"/>
              <a:t>14/Jun/2022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B07B14-B14C-449E-A599-C3CE1A30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650A-8BD1-4FDE-9899-1C20DF4B7708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9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1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2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0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5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0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28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2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81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13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069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84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33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493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674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60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514600"/>
            <a:ext cx="9144000" cy="10668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1901" y="2547195"/>
            <a:ext cx="4495800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048000"/>
            <a:ext cx="3429000" cy="3048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276600"/>
            <a:ext cx="3429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pPr lvl="0"/>
            <a:r>
              <a:rPr lang="en-US" dirty="0"/>
              <a:t>Presenter(s)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5212" y="2667000"/>
            <a:ext cx="0" cy="276102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G:\BD\Marketing\Logos\NV5 Logos\PNG\NV5_pms301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761999" cy="4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1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263105"/>
            <a:ext cx="7620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itchFamily="50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5"/>
          <a:stretch/>
        </p:blipFill>
        <p:spPr>
          <a:xfrm>
            <a:off x="4337" y="914400"/>
            <a:ext cx="9143999" cy="2647950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237274" y="1524000"/>
            <a:ext cx="8678126" cy="5105400"/>
          </a:xfrm>
          <a:prstGeom prst="roundRect">
            <a:avLst>
              <a:gd name="adj" fmla="val 1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G:\BD\Marketing\Logos\NV5 Logos\PNG\NV5_pms301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761999" cy="4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88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7635" y="146584"/>
            <a:ext cx="8055484" cy="9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41288" y="1083558"/>
            <a:ext cx="7898397" cy="53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8046167" y="6596062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8997CC-AAB0-439B-8ABD-12C2411FD658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2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00" y="0"/>
            <a:ext cx="5785298" cy="11196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087" y="1256538"/>
            <a:ext cx="7456311" cy="5106988"/>
          </a:xfrm>
          <a:prstGeom prst="rect">
            <a:avLst/>
          </a:prstGeom>
        </p:spPr>
        <p:txBody>
          <a:bodyPr/>
          <a:lstStyle>
            <a:lvl1pPr marL="288925" indent="-288925">
              <a:lnSpc>
                <a:spcPct val="120000"/>
              </a:lnSpc>
              <a:spcAft>
                <a:spcPts val="600"/>
              </a:spcAft>
              <a:defRPr sz="2200"/>
            </a:lvl1pPr>
            <a:lvl2pPr marL="515938" indent="-230188">
              <a:lnSpc>
                <a:spcPct val="120000"/>
              </a:lnSpc>
              <a:spcAft>
                <a:spcPts val="400"/>
              </a:spcAft>
              <a:buSzPct val="104000"/>
              <a:defRPr/>
            </a:lvl2pPr>
            <a:lvl3pPr marL="858838" indent="-231775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046167" y="6596062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58997CC-AAB0-439B-8ABD-12C2411FD658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28058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6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14/Jun/2022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6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3649" r:id="rId29"/>
    <p:sldLayoutId id="2147483650" r:id="rId30"/>
    <p:sldLayoutId id="2147483652" r:id="rId31"/>
    <p:sldLayoutId id="2147483653" r:id="rId3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tsal.verma@drycoolchillers.com" TargetMode="External"/><Relationship Id="rId2" Type="http://schemas.openxmlformats.org/officeDocument/2006/relationships/hyperlink" Target="mailto:yash@drycoolchillers.com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497248"/>
            <a:ext cx="9144000" cy="922351"/>
          </a:xfrm>
          <a:prstGeom prst="rect">
            <a:avLst/>
          </a:prstGeom>
          <a:solidFill>
            <a:srgbClr val="005B99"/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746098" y="3497249"/>
            <a:ext cx="2682902" cy="550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 pitchFamily="50" charset="0"/>
              </a:rPr>
              <a:t>MEP Design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62000" y="3962399"/>
            <a:ext cx="5562600" cy="4571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 pitchFamily="50" charset="0"/>
              </a:rPr>
              <a:t>Drycool Intelligence – A Division of Drycool Systems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66808"/>
            <a:ext cx="9144000" cy="0"/>
          </a:xfrm>
          <a:prstGeom prst="line">
            <a:avLst/>
          </a:prstGeom>
          <a:ln w="5715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4767" y="6062664"/>
            <a:ext cx="9144000" cy="0"/>
          </a:xfrm>
          <a:prstGeom prst="line">
            <a:avLst/>
          </a:prstGeom>
          <a:ln w="5715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13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757065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273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Systems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244646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932" y="623639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Utility Plants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7300" y="1757065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7300" y="37273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Systems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7300" y="4244646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5632" y="623639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Environments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4" y="1747850"/>
            <a:ext cx="3052686" cy="1990415"/>
          </a:xfrm>
          <a:prstGeom prst="rect">
            <a:avLst/>
          </a:prstGeom>
          <a:ln>
            <a:solidFill>
              <a:srgbClr val="005B99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2" y="1749445"/>
            <a:ext cx="3097530" cy="1988820"/>
          </a:xfrm>
          <a:prstGeom prst="rect">
            <a:avLst/>
          </a:prstGeom>
          <a:ln>
            <a:solidFill>
              <a:srgbClr val="005B99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3" y="4244646"/>
            <a:ext cx="3079668" cy="1981200"/>
          </a:xfrm>
          <a:prstGeom prst="rect">
            <a:avLst/>
          </a:prstGeom>
          <a:ln>
            <a:solidFill>
              <a:srgbClr val="005B99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8" y="4244646"/>
            <a:ext cx="3065863" cy="1991752"/>
          </a:xfrm>
          <a:prstGeom prst="rect">
            <a:avLst/>
          </a:prstGeom>
          <a:ln>
            <a:solidFill>
              <a:srgbClr val="005B99"/>
            </a:solidFill>
          </a:ln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3200400" y="281020"/>
            <a:ext cx="3128886" cy="550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PROJECT TYPES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59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288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yash@drycoolchillers.com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vatsal.verma@drycoolchillers.com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133600" y="203068"/>
            <a:ext cx="76200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KEY CONTACTS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27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5" y="1685014"/>
            <a:ext cx="8216726" cy="3881341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3946369" y="327075"/>
            <a:ext cx="12192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HVAC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70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" y="1633773"/>
            <a:ext cx="8409482" cy="3957403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1035050" y="2899491"/>
            <a:ext cx="1479550" cy="3987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Drycool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352800" y="327962"/>
            <a:ext cx="20574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ELECTRICAL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1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342012" cy="3940523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3581400" y="296473"/>
            <a:ext cx="19812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PLUMBING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12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442803"/>
            <a:ext cx="8424472" cy="3972393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5595935" y="2568705"/>
            <a:ext cx="1409702" cy="3987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Drycool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981200" y="321021"/>
            <a:ext cx="61722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ABOVE CEILING COORDINATION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98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442803"/>
            <a:ext cx="8424472" cy="3972393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5972175" y="2244090"/>
            <a:ext cx="1327148" cy="3987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Drycool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3480818" y="327962"/>
            <a:ext cx="24384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QUALITY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45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4" y="1638780"/>
            <a:ext cx="8412472" cy="3973805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2765269" y="356089"/>
            <a:ext cx="35814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FINANCIAL ANALYSIS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67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5" y="1638780"/>
            <a:ext cx="8412470" cy="3973805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2856340" y="327962"/>
            <a:ext cx="34290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INTEGRATED DESIGN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0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168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004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5" y="1638780"/>
            <a:ext cx="8412470" cy="397380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981200" y="321021"/>
            <a:ext cx="6172200" cy="509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Lt"/>
              </a:rPr>
              <a:t>MISSION CRITICAL PROJECTS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2739" y="1225704"/>
            <a:ext cx="8566461" cy="696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B99"/>
                </a:solidFill>
              </a:ln>
              <a:solidFill>
                <a:srgbClr val="005B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4893"/>
            <a:ext cx="1735203" cy="9123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4030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273C0A67794C9E9249CC1AE87510" ma:contentTypeVersion="10" ma:contentTypeDescription="Create a new document." ma:contentTypeScope="" ma:versionID="70ea0cb58c86c78e9260c4c7dadd1780">
  <xsd:schema xmlns:xsd="http://www.w3.org/2001/XMLSchema" xmlns:xs="http://www.w3.org/2001/XMLSchema" xmlns:p="http://schemas.microsoft.com/office/2006/metadata/properties" xmlns:ns2="84de296b-239e-4a4c-b90a-bf2142af4aa3" xmlns:ns3="17696aa6-c285-400b-87a3-07a2315b9707" targetNamespace="http://schemas.microsoft.com/office/2006/metadata/properties" ma:root="true" ma:fieldsID="094a251f876c3ab860835015b54c8316" ns2:_="" ns3:_="">
    <xsd:import namespace="84de296b-239e-4a4c-b90a-bf2142af4aa3"/>
    <xsd:import namespace="17696aa6-c285-400b-87a3-07a2315b97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e296b-239e-4a4c-b90a-bf2142af4a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96aa6-c285-400b-87a3-07a2315b9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975AB-F63C-433B-81DA-EBC70E711E9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7696aa6-c285-400b-87a3-07a2315b9707"/>
    <ds:schemaRef ds:uri="84de296b-239e-4a4c-b90a-bf2142af4aa3"/>
  </ds:schemaRefs>
</ds:datastoreItem>
</file>

<file path=customXml/itemProps2.xml><?xml version="1.0" encoding="utf-8"?>
<ds:datastoreItem xmlns:ds="http://schemas.openxmlformats.org/officeDocument/2006/customXml" ds:itemID="{98FDD092-ADE4-4410-9C7C-8A713A627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e296b-239e-4a4c-b90a-bf2142af4aa3"/>
    <ds:schemaRef ds:uri="17696aa6-c285-400b-87a3-07a2315b9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296405-DD60-4DAD-B532-8C7A21425E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110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Proxima Nova Lt</vt:lpstr>
      <vt:lpstr>Proxima Nova Rg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2016-03-22T20:39:56Z</dcterms:created>
  <dcterms:modified xsi:type="dcterms:W3CDTF">2022-06-14T10:03:11Z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0x0101009BA9273C0A67794C9E9249CC1AE87510</vt:lpwstr>
  </property>
</Properties>
</file>